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</a:t>
            </a:r>
            <a:r>
              <a:rPr lang="ja-JP" altLang="en-US" b="1" dirty="0" smtClean="0"/>
              <a:t>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CM21</a:t>
            </a:r>
            <a:r>
              <a:rPr lang="en-US" altLang="ja-JP" sz="2400" b="1" dirty="0" smtClean="0"/>
              <a:t>,</a:t>
            </a:r>
            <a:r>
              <a:rPr lang="ja-JP" altLang="en-US" sz="2400" b="1" dirty="0" smtClean="0"/>
              <a:t>  </a:t>
            </a:r>
            <a:r>
              <a:rPr lang="en-US" altLang="ja-JP" sz="2400" b="1" dirty="0" smtClean="0"/>
              <a:t>CMP21</a:t>
            </a:r>
            <a:r>
              <a:rPr lang="ja-JP" altLang="en-US" sz="2400" b="1" dirty="0" err="1" smtClean="0"/>
              <a:t>，</a:t>
            </a:r>
            <a:r>
              <a:rPr lang="en-US" altLang="ja-JP" sz="2400" b="1" dirty="0" smtClean="0"/>
              <a:t>P</a:t>
            </a:r>
            <a:r>
              <a:rPr lang="en-US" altLang="ja-JP" sz="2400" b="1" dirty="0"/>
              <a:t>I</a:t>
            </a:r>
            <a:r>
              <a:rPr lang="ja-JP" altLang="en-US" sz="2400" b="1" dirty="0" smtClean="0"/>
              <a:t>）</a:t>
            </a:r>
            <a:r>
              <a:rPr lang="ja-JP" altLang="en-US" sz="2400" b="1" dirty="0" smtClean="0"/>
              <a:t>　</a:t>
            </a:r>
            <a:r>
              <a:rPr lang="en-US" altLang="ja-JP" b="1" dirty="0" smtClean="0"/>
              <a:t>Jul.12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98565" y="1956254"/>
            <a:ext cx="10515600" cy="4351338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地上観測機器の</a:t>
            </a:r>
            <a:r>
              <a:rPr lang="ja-JP" altLang="en-US" b="1" dirty="0" smtClean="0"/>
              <a:t>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</a:t>
            </a:r>
            <a:r>
              <a:rPr lang="en-US" altLang="ja-JP" b="1" dirty="0" smtClean="0"/>
              <a:t>.</a:t>
            </a:r>
            <a:r>
              <a:rPr lang="en-US" altLang="ja-JP" b="1" dirty="0" smtClean="0"/>
              <a:t>12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全天日射量（CM21,  CMP21，PI）　Jul.12</vt:lpstr>
      <vt:lpstr>地上観測機器の精度 　Jul.12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12</cp:revision>
  <dcterms:created xsi:type="dcterms:W3CDTF">2017-06-22T03:23:51Z</dcterms:created>
  <dcterms:modified xsi:type="dcterms:W3CDTF">2017-07-13T03:23:20Z</dcterms:modified>
</cp:coreProperties>
</file>