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smtClean="0">
                <a:solidFill>
                  <a:prstClr val="black"/>
                </a:solidFill>
              </a:rPr>
              <a:t>Jul.12</a:t>
            </a:r>
            <a:r>
              <a:rPr lang="ja-JP" altLang="en-US" b="1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5136" t="21003" r="33618" b="8349"/>
          <a:stretch/>
        </p:blipFill>
        <p:spPr>
          <a:xfrm>
            <a:off x="2487423" y="1690688"/>
            <a:ext cx="64896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Jul.12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5203" t="21138" r="34423" b="8253"/>
          <a:stretch/>
        </p:blipFill>
        <p:spPr>
          <a:xfrm>
            <a:off x="2496253" y="1690688"/>
            <a:ext cx="6469473" cy="5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5133" t="20937" r="34293" b="8084"/>
          <a:stretch/>
        </p:blipFill>
        <p:spPr>
          <a:xfrm>
            <a:off x="2486827" y="1678562"/>
            <a:ext cx="6486258" cy="51240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Jul.12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Jul.12 at 12:10</vt:lpstr>
      <vt:lpstr>全天日射量　Jul.12 at 12:00</vt:lpstr>
      <vt:lpstr>AOD　Jul.12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10</cp:revision>
  <dcterms:created xsi:type="dcterms:W3CDTF">2017-07-11T06:09:43Z</dcterms:created>
  <dcterms:modified xsi:type="dcterms:W3CDTF">2017-07-13T03:25:48Z</dcterms:modified>
</cp:coreProperties>
</file>