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7EA1-C34E-4326-88A1-1FF9E091DDC3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5962-BCF1-436B-B3A7-B740EA893B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793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7EA1-C34E-4326-88A1-1FF9E091DDC3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5962-BCF1-436B-B3A7-B740EA893B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927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7EA1-C34E-4326-88A1-1FF9E091DDC3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5962-BCF1-436B-B3A7-B740EA893B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564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7EA1-C34E-4326-88A1-1FF9E091DDC3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5962-BCF1-436B-B3A7-B740EA893B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258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7EA1-C34E-4326-88A1-1FF9E091DDC3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5962-BCF1-436B-B3A7-B740EA893B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735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7EA1-C34E-4326-88A1-1FF9E091DDC3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5962-BCF1-436B-B3A7-B740EA893B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914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7EA1-C34E-4326-88A1-1FF9E091DDC3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5962-BCF1-436B-B3A7-B740EA893B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16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7EA1-C34E-4326-88A1-1FF9E091DDC3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5962-BCF1-436B-B3A7-B740EA893B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665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7EA1-C34E-4326-88A1-1FF9E091DDC3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5962-BCF1-436B-B3A7-B740EA893B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98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7EA1-C34E-4326-88A1-1FF9E091DDC3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5962-BCF1-436B-B3A7-B740EA893B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17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7EA1-C34E-4326-88A1-1FF9E091DDC3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5962-BCF1-436B-B3A7-B740EA893B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01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97EA1-C34E-4326-88A1-1FF9E091DDC3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25962-BCF1-436B-B3A7-B740EA893B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329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47" t="12685" r="11726" b="3540"/>
          <a:stretch/>
        </p:blipFill>
        <p:spPr>
          <a:xfrm>
            <a:off x="-1" y="-1"/>
            <a:ext cx="12187091" cy="6688183"/>
          </a:xfrm>
        </p:spPr>
      </p:pic>
    </p:spTree>
    <p:extLst>
      <p:ext uri="{BB962C8B-B14F-4D97-AF65-F5344CB8AC3E}">
        <p14:creationId xmlns:p14="http://schemas.microsoft.com/office/powerpoint/2010/main" val="188898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Irielab</dc:creator>
  <cp:lastModifiedBy>Irielab</cp:lastModifiedBy>
  <cp:revision>1</cp:revision>
  <dcterms:created xsi:type="dcterms:W3CDTF">2017-07-12T03:03:43Z</dcterms:created>
  <dcterms:modified xsi:type="dcterms:W3CDTF">2017-07-12T03:08:54Z</dcterms:modified>
</cp:coreProperties>
</file>