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>
        <p:scale>
          <a:sx n="112" d="100"/>
          <a:sy n="112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>
                <a:solidFill>
                  <a:prstClr val="black"/>
                </a:solidFill>
              </a:rPr>
              <a:t>Jul.11</a:t>
            </a:r>
            <a:r>
              <a:rPr lang="ja-JP" altLang="en-US" b="1" dirty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5266" t="20956" r="33572" b="8197"/>
          <a:stretch/>
        </p:blipFill>
        <p:spPr>
          <a:xfrm>
            <a:off x="2495374" y="1690688"/>
            <a:ext cx="646061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Jul.11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7566" t="20991" r="17040" b="7780"/>
          <a:stretch/>
        </p:blipFill>
        <p:spPr>
          <a:xfrm>
            <a:off x="2515501" y="1690688"/>
            <a:ext cx="6466128" cy="51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Jul.11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5565" t="21087" r="33880" b="8249"/>
          <a:stretch/>
        </p:blipFill>
        <p:spPr>
          <a:xfrm>
            <a:off x="2486826" y="1690688"/>
            <a:ext cx="6486258" cy="50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Jul.11 at 12:00</vt:lpstr>
      <vt:lpstr>全天日射量　Jul.11 at 12:00</vt:lpstr>
      <vt:lpstr>AOD　Jul.11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5</cp:revision>
  <dcterms:created xsi:type="dcterms:W3CDTF">2017-07-11T06:09:43Z</dcterms:created>
  <dcterms:modified xsi:type="dcterms:W3CDTF">2017-07-11T09:21:20Z</dcterms:modified>
</cp:coreProperties>
</file>