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390"/>
            <a:ext cx="8941526" cy="1371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Bodoni MT" panose="02070603080606020203" pitchFamily="18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MAX-DOAS 2d plots for Chiba Campaign 2017</a:t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Observation day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11: 07/21/2017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Hoque</a:t>
            </a: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" y="1713811"/>
            <a:ext cx="8901503" cy="3542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5" y="305637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88412" y="192123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MAX-DOAS#1, North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" y="1752387"/>
            <a:ext cx="8569660" cy="3410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17170" y="235540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10035" y="166226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MAX-DOAS#2, West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" y="1727345"/>
            <a:ext cx="8551908" cy="3403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5" y="153771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4" y="242302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428638" y="173761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MAX-DOAS#3, East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5587"/>
            <a:ext cx="9078697" cy="3612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70846" y="281409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70846" y="174599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MAX-DOAS#4, South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695668"/>
            <a:ext cx="1865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50"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1062209"/>
            <a:ext cx="15933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43001" y="1347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439652" y="1916833"/>
            <a:ext cx="5346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  <a:p>
            <a:endParaRPr lang="en-US" sz="135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1" y="15188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113932" y="890201"/>
            <a:ext cx="9030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 </a:t>
            </a:r>
            <a:r>
              <a:rPr lang="en-US" dirty="0" smtClean="0"/>
              <a:t>Not a very clear day. Mostly clouds were observed after noon and the cloud height was below 2km. The AEC distribution in the north (#1) and west (#2) direction were different compared to the east(#3) and south (#4) direction. The AOT distribution from the NASA sun photometer and Sky radiometer were similar to the pattern we observed in the north (#1) and west (#2) direction of the 4AZ MAX-DOAS system.  The SO2 concentration was also higher in the east(#3) and south (#4) direction, although the NO2 concentration were same (~5ppbv) in the all 4 directions. Therefore, the first guess is the influence of some anthropogenic activities  in the respective directions. PM2.5  prediction by </a:t>
            </a:r>
            <a:r>
              <a:rPr lang="en-US" dirty="0" err="1" smtClean="0"/>
              <a:t>Yumimoto</a:t>
            </a:r>
            <a:r>
              <a:rPr lang="en-US" dirty="0" smtClean="0"/>
              <a:t> san, showed that on 21</a:t>
            </a:r>
            <a:r>
              <a:rPr lang="en-US" baseline="30000" dirty="0" smtClean="0"/>
              <a:t>st</a:t>
            </a:r>
            <a:r>
              <a:rPr lang="en-US" dirty="0" smtClean="0"/>
              <a:t> the PM2.5 concentration will be higher. The animation by </a:t>
            </a:r>
            <a:r>
              <a:rPr lang="en-US" dirty="0" err="1" smtClean="0"/>
              <a:t>Yumimoto</a:t>
            </a:r>
            <a:r>
              <a:rPr lang="en-US" dirty="0" smtClean="0"/>
              <a:t> san also shows that, such influence is coming from the south of Tokyo and mostly affecting the eastern . We also observe a higher SO2 concentration in south (#4) and east (#3)  direction. So, such influence could be the reason of different temporal distribution of the SO2 and AEC in the east and south direction.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987" y="173294"/>
            <a:ext cx="7080276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47986" y="134050"/>
            <a:ext cx="731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Comments after a quick look of  the plots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9265</TotalTime>
  <Words>50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Times New Roman</vt:lpstr>
      <vt:lpstr>Vrinda</vt:lpstr>
      <vt:lpstr>Office Theme</vt:lpstr>
      <vt:lpstr>          MAX-DOAS 2d plots for Chiba Campaign 2017 Observation day 11: 07/21/2017 Hoque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2d plots for Chiba Campaign 2017 Observation day 1: 07/11/2017 Hoque</dc:title>
  <dc:creator>syedul hoque</dc:creator>
  <cp:lastModifiedBy>syedul hoque</cp:lastModifiedBy>
  <cp:revision>44</cp:revision>
  <dcterms:created xsi:type="dcterms:W3CDTF">2017-07-12T01:35:37Z</dcterms:created>
  <dcterms:modified xsi:type="dcterms:W3CDTF">2017-07-22T10:04:35Z</dcterms:modified>
</cp:coreProperties>
</file>