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390"/>
            <a:ext cx="8941526" cy="1371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Bodoni MT" panose="02070603080606020203" pitchFamily="18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MAX-DOAS 2d plots for Chiba Campaign 2017</a:t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Observation day </a:t>
            </a: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9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: 07/19/2017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Hoque</a:t>
            </a: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" y="1538790"/>
            <a:ext cx="8901503" cy="3892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5" y="305637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88412" y="192123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MAX-DOAS#1, North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" y="1428750"/>
            <a:ext cx="8569660" cy="4057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17170" y="235540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10035" y="166226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MAX-DOAS#2, West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" y="1727345"/>
            <a:ext cx="8551908" cy="3403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5" y="153771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4" y="242302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428638" y="173761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MAX-DOAS#3, East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1783"/>
            <a:ext cx="9078697" cy="4480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70846" y="281409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70846" y="174599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MAX-DOAS#4, South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695668"/>
            <a:ext cx="1865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50"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1062209"/>
            <a:ext cx="15933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43001" y="1347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439652" y="1916833"/>
            <a:ext cx="5346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  <a:p>
            <a:endParaRPr lang="en-US" sz="135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1" y="15188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113932" y="890201"/>
            <a:ext cx="90300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cloudy day on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ninth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day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campaign. Clouds were detected between 1 to 3 km. Both the Aerosol and trace gas distribution did not show the similar distribution pattern in the four directions. NO2 and SO2 concentrations were higher compared to the 18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July measurements.  SO2 in the east (#3) and south (#4) direction shows lower concentration at the end of the day whereas towards the north (#1) and west (#2) direction it seems to increase in the late afternoon. The morning time SO2 concentration in the four direction were almost similar (&gt;~4ppbv).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Yumimoto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san’s assimilation predicted that, the PM2.5 on 19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higher compared to 18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July. Therefore, higher SO2 concentration could  be related to some other processes addition to local emissions.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987" y="173294"/>
            <a:ext cx="7080276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47986" y="134050"/>
            <a:ext cx="731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Comments after a quick look of  the plots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7450</TotalTime>
  <Words>50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Times New Roman</vt:lpstr>
      <vt:lpstr>Vrinda</vt:lpstr>
      <vt:lpstr>Office Theme</vt:lpstr>
      <vt:lpstr>          MAX-DOAS 2d plots for Chiba Campaign 2017 Observation day 9: 07/19/2017 Hoque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2d plots for Chiba Campaign 2017 Observation day 1: 07/11/2017 Hoque</dc:title>
  <dc:creator>syedul hoque</dc:creator>
  <cp:lastModifiedBy>syedul hoque</cp:lastModifiedBy>
  <cp:revision>40</cp:revision>
  <dcterms:created xsi:type="dcterms:W3CDTF">2017-07-12T01:35:37Z</dcterms:created>
  <dcterms:modified xsi:type="dcterms:W3CDTF">2017-07-21T03:49:05Z</dcterms:modified>
</cp:coreProperties>
</file>