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: 07/17/2017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428751"/>
            <a:ext cx="8901503" cy="4632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608887"/>
            <a:ext cx="8569660" cy="4334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428751"/>
            <a:ext cx="8551908" cy="4201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1277"/>
            <a:ext cx="9078697" cy="3979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Clouds were observed all day long on the 7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day of the campaign (07/17/2017). As there were no LIDAR observations,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height of the clouds are unknown. But looking at the AEC distribution from our 4 AZ MAX-DOAS system and from the initial understanding from our preliminary results of the previous days of the campaign, it seems that clouds were above 3 km , as  we see a uniform distribution in all the four directions.  NO2 and SO2 also show such uniform behavior in all the direction. The concentration of both the trace gases were much lower (NO2: &lt;4ppbv , SO2: ~2ppbv) compared to the concentration on the last two days (07/15, 07/16) where in some cases SO2 reached up to 10 ppbv. Moreover, the last two  days were weekends. So , it seems that, within the horizontal resolution ( ~10km) of our MAX-DOAS instrument there might me some enhanced anthropogenic activities which might lead to such higher concentration of SO2 and NO2. Additionally, there is also a probability of long range transport of SO2.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trajectory analysis can give us a better insight.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260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7: 07/17/2017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32</cp:revision>
  <dcterms:created xsi:type="dcterms:W3CDTF">2017-07-12T01:35:37Z</dcterms:created>
  <dcterms:modified xsi:type="dcterms:W3CDTF">2017-07-18T04:23:02Z</dcterms:modified>
</cp:coreProperties>
</file>