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: 07/15/2017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788410"/>
            <a:ext cx="8901503" cy="3542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2124680"/>
            <a:ext cx="8569660" cy="3410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818785"/>
            <a:ext cx="8551908" cy="3403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8284"/>
            <a:ext cx="9078697" cy="3612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113932" y="890201"/>
            <a:ext cx="90300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cloud heights (&gt;6km) were similar as the previous day (07/15/2017).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Homogeneous AEC distribution is observed from the MAX-DOAS measurements. The trace gas concentrations were lower compared to the concentration measured on 15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July (fifth day of the campaign) except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east (#3) and west (#4) direction. In both the directions NO2 concentration exceeded 5ppbv which was also associated with SO2 concentration reaching up to ~10ppbv. Additionally, HCHO concentration was also higher (&gt;4ppbv) in the respective directions. Therefore, it seems that, MAX-DOAS measurements in the east (#3) and west  (#4) is capturing some enhanced anthropogenic activities compared to the other two directions.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177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5: 07/15/2017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28</cp:revision>
  <dcterms:created xsi:type="dcterms:W3CDTF">2017-07-12T01:35:37Z</dcterms:created>
  <dcterms:modified xsi:type="dcterms:W3CDTF">2017-07-17T06:17:37Z</dcterms:modified>
</cp:coreProperties>
</file>