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2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1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1F1-04EB-496D-98A1-A3B57925C238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0C26-D7E5-4B01-B479-0D8A6FD0B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6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7390"/>
            <a:ext cx="8941526" cy="1371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Bodoni MT" panose="02070603080606020203" pitchFamily="18" charset="0"/>
              </a:rPr>
              <a:t>          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MAX-DOAS 2d plots for Chiba Campaign 2017</a:t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Observation day </a:t>
            </a:r>
            <a:r>
              <a:rPr lang="en-US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4: 07/14/2017</a:t>
            </a: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Bodoni MT" panose="02070603080606020203" pitchFamily="18" charset="0"/>
              </a:rPr>
              <a:t>Hoque</a:t>
            </a: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en-US" sz="2700" b="1" dirty="0">
                <a:solidFill>
                  <a:srgbClr val="002060"/>
                </a:solidFill>
                <a:latin typeface="Bodoni MT" panose="02070603080606020203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7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4" y="1084218"/>
            <a:ext cx="8901503" cy="50161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5" y="305637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88412" y="192123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MAX-DOAS#1, North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" y="1428751"/>
            <a:ext cx="8569660" cy="45540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17170" y="235540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10035" y="166226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MAX-DOAS#2, West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" y="1293223"/>
            <a:ext cx="8551908" cy="41409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035" y="153771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82484" y="242302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428638" y="173761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MAX-DOAS#3, East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971"/>
            <a:ext cx="9078697" cy="4611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43050" y="142875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12" name="Rectangle 11"/>
          <p:cNvSpPr/>
          <p:nvPr/>
        </p:nvSpPr>
        <p:spPr>
          <a:xfrm>
            <a:off x="1543050" y="2400301"/>
            <a:ext cx="645795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>
              <a:latin typeface="Times New Roman" pitchFamily="18" charset="0"/>
              <a:cs typeface="Times New Roman" pitchFamily="18" charset="0"/>
            </a:endParaRPr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500" dirty="0"/>
              <a:t>  </a:t>
            </a:r>
            <a:endParaRPr lang="en-US" sz="1500" dirty="0"/>
          </a:p>
        </p:txBody>
      </p:sp>
      <p:sp>
        <p:nvSpPr>
          <p:cNvPr id="36" name="Rounded Rectangle 35"/>
          <p:cNvSpPr/>
          <p:nvPr/>
        </p:nvSpPr>
        <p:spPr>
          <a:xfrm>
            <a:off x="270846" y="281409"/>
            <a:ext cx="5543550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270846" y="174599"/>
            <a:ext cx="62227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300" b="1" dirty="0">
                <a:solidFill>
                  <a:srgbClr val="FFFF00"/>
                </a:solidFill>
              </a:rPr>
              <a:t>MAX-DOAS#4, South Direction 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857250"/>
            <a:ext cx="6858000" cy="68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43000" y="695668"/>
            <a:ext cx="1865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50">
                <a:latin typeface="Calibri" pitchFamily="34" charset="0"/>
                <a:ea typeface="Times New Roman" pitchFamily="18" charset="0"/>
                <a:cs typeface="Vrinda" pitchFamily="34" charset="0"/>
              </a:rPr>
              <a:t> </a:t>
            </a:r>
            <a:endParaRPr lang="de-DE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1062209"/>
            <a:ext cx="159339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143001" y="13474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439652" y="1916833"/>
            <a:ext cx="5346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350" dirty="0"/>
          </a:p>
          <a:p>
            <a:endParaRPr lang="en-US" sz="135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143001" y="15188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675636" y="1142961"/>
            <a:ext cx="80764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fantastic day for measurement, I would say. No clouds were observed during the whole day.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for the first time during the campaign, our 4-AZ MAX-DOAS system shows similar temporal variation in the AECs in all the directions. NO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 in the North (#1) and West (#2) shows similar diurnal pattern. The NO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diurnal pattern in the East (#3) and South (#4) direction  is a bit different compared to the other two directions. We also see higher SO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HCHO concentration in the East and South direction compared to the north and west direction. So, MAX-DOAS measurements in the east and south could be capturing some local emissions in their respective directions.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7987" y="173294"/>
            <a:ext cx="7080276" cy="5516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247986" y="134050"/>
            <a:ext cx="7315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FF00"/>
                </a:solidFill>
              </a:rPr>
              <a:t>Comments after a quick look of  the plots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5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181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Times New Roman</vt:lpstr>
      <vt:lpstr>Vrinda</vt:lpstr>
      <vt:lpstr>Office Theme</vt:lpstr>
      <vt:lpstr>          MAX-DOAS 2d plots for Chiba Campaign 2017 Observation day 4: 07/14/2017 Hoque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2d plots for Chiba Campaign 2017 Observation day 1: 07/11/2017 Hoque</dc:title>
  <dc:creator>syedul hoque</dc:creator>
  <cp:lastModifiedBy>syedul hoque</cp:lastModifiedBy>
  <cp:revision>17</cp:revision>
  <dcterms:created xsi:type="dcterms:W3CDTF">2017-07-12T01:35:37Z</dcterms:created>
  <dcterms:modified xsi:type="dcterms:W3CDTF">2017-07-15T05:57:00Z</dcterms:modified>
</cp:coreProperties>
</file>