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95479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95432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332935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422912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E551F1-04EB-496D-98A1-A3B57925C238}"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65841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E551F1-04EB-496D-98A1-A3B57925C238}" type="datetimeFigureOut">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89016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E551F1-04EB-496D-98A1-A3B57925C238}" type="datetimeFigureOut">
              <a:rPr lang="en-US" smtClean="0"/>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75593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E551F1-04EB-496D-98A1-A3B57925C238}" type="datetimeFigureOut">
              <a:rPr lang="en-US" smtClean="0"/>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316745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551F1-04EB-496D-98A1-A3B57925C238}" type="datetimeFigureOut">
              <a:rPr lang="en-US" smtClean="0"/>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85075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E551F1-04EB-496D-98A1-A3B57925C238}" type="datetimeFigureOut">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143489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E551F1-04EB-496D-98A1-A3B57925C238}" type="datetimeFigureOut">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86205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551F1-04EB-496D-98A1-A3B57925C238}" type="datetimeFigureOut">
              <a:rPr lang="en-US" smtClean="0"/>
              <a:t>7/14/2017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A0C26-D7E5-4B01-B479-0D8A6FD0B8C6}" type="slidenum">
              <a:rPr lang="en-US" smtClean="0"/>
              <a:t>‹#›</a:t>
            </a:fld>
            <a:endParaRPr lang="en-US"/>
          </a:p>
        </p:txBody>
      </p:sp>
    </p:spTree>
    <p:extLst>
      <p:ext uri="{BB962C8B-B14F-4D97-AF65-F5344CB8AC3E}">
        <p14:creationId xmlns:p14="http://schemas.microsoft.com/office/powerpoint/2010/main" val="2044266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390"/>
            <a:ext cx="8941526" cy="1371600"/>
          </a:xfrm>
        </p:spPr>
        <p:txBody>
          <a:bodyPr>
            <a:noAutofit/>
          </a:bodyPr>
          <a:lstStyle/>
          <a:p>
            <a:pPr algn="ctr"/>
            <a:r>
              <a:rPr lang="en-US" sz="3000" b="1" dirty="0">
                <a:solidFill>
                  <a:srgbClr val="002060"/>
                </a:solidFill>
                <a:latin typeface="Bodoni MT" panose="02070603080606020203" pitchFamily="18" charset="0"/>
              </a:rPr>
              <a:t>          </a:t>
            </a:r>
            <a:r>
              <a:rPr lang="en-US" sz="3200" b="1" dirty="0">
                <a:solidFill>
                  <a:srgbClr val="002060"/>
                </a:solidFill>
                <a:latin typeface="Bodoni MT" panose="02070603080606020203" pitchFamily="18" charset="0"/>
              </a:rPr>
              <a:t>MAX-DOAS 2d plots for Chiba Campaign 2017</a:t>
            </a:r>
            <a:br>
              <a:rPr lang="en-US" sz="3200" b="1" dirty="0">
                <a:solidFill>
                  <a:srgbClr val="002060"/>
                </a:solidFill>
                <a:latin typeface="Bodoni MT" panose="02070603080606020203" pitchFamily="18" charset="0"/>
              </a:rPr>
            </a:br>
            <a:r>
              <a:rPr lang="en-US" sz="3200" b="1" dirty="0">
                <a:solidFill>
                  <a:srgbClr val="FF0000"/>
                </a:solidFill>
                <a:latin typeface="Bodoni MT" panose="02070603080606020203" pitchFamily="18" charset="0"/>
              </a:rPr>
              <a:t>Observation day </a:t>
            </a:r>
            <a:r>
              <a:rPr lang="en-US" sz="3200" b="1" dirty="0">
                <a:solidFill>
                  <a:srgbClr val="FF0000"/>
                </a:solidFill>
                <a:latin typeface="Bodoni MT" panose="02070603080606020203" pitchFamily="18" charset="0"/>
              </a:rPr>
              <a:t>3</a:t>
            </a:r>
            <a:r>
              <a:rPr lang="en-US" sz="3200" b="1" dirty="0" smtClean="0">
                <a:solidFill>
                  <a:srgbClr val="FF0000"/>
                </a:solidFill>
                <a:latin typeface="Bodoni MT" panose="02070603080606020203" pitchFamily="18" charset="0"/>
              </a:rPr>
              <a:t>: 07/13/2017</a:t>
            </a:r>
            <a:r>
              <a:rPr lang="en-US" sz="3200" b="1" dirty="0">
                <a:solidFill>
                  <a:srgbClr val="002060"/>
                </a:solidFill>
                <a:latin typeface="Bodoni MT" panose="02070603080606020203" pitchFamily="18" charset="0"/>
              </a:rPr>
              <a:t/>
            </a:r>
            <a:br>
              <a:rPr lang="en-US" sz="3200" b="1" dirty="0">
                <a:solidFill>
                  <a:srgbClr val="002060"/>
                </a:solidFill>
                <a:latin typeface="Bodoni MT" panose="02070603080606020203" pitchFamily="18" charset="0"/>
              </a:rPr>
            </a:br>
            <a:r>
              <a:rPr lang="en-US" sz="3200" b="1" dirty="0">
                <a:solidFill>
                  <a:srgbClr val="002060"/>
                </a:solidFill>
                <a:latin typeface="Bodoni MT" panose="02070603080606020203" pitchFamily="18" charset="0"/>
              </a:rPr>
              <a:t>Hoque</a:t>
            </a:r>
            <a:r>
              <a:rPr lang="en-US" sz="2700" b="1" dirty="0">
                <a:solidFill>
                  <a:srgbClr val="002060"/>
                </a:solidFill>
                <a:latin typeface="Bodoni MT" panose="02070603080606020203" pitchFamily="18" charset="0"/>
              </a:rPr>
              <a:t/>
            </a:r>
            <a:br>
              <a:rPr lang="en-US" sz="2700" b="1" dirty="0">
                <a:solidFill>
                  <a:srgbClr val="002060"/>
                </a:solidFill>
                <a:latin typeface="Bodoni MT" panose="02070603080606020203" pitchFamily="18" charset="0"/>
              </a:rPr>
            </a:br>
            <a:r>
              <a:rPr lang="en-US" sz="2700" b="1" dirty="0">
                <a:solidFill>
                  <a:srgbClr val="002060"/>
                </a:solidFill>
                <a:latin typeface="Bodoni MT" panose="02070603080606020203" pitchFamily="18" charset="0"/>
              </a:rPr>
              <a:t>   </a:t>
            </a:r>
          </a:p>
        </p:txBody>
      </p:sp>
    </p:spTree>
    <p:extLst>
      <p:ext uri="{BB962C8B-B14F-4D97-AF65-F5344CB8AC3E}">
        <p14:creationId xmlns:p14="http://schemas.microsoft.com/office/powerpoint/2010/main" val="4267759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4" y="1267097"/>
            <a:ext cx="8901503" cy="4794069"/>
          </a:xfrm>
          <a:prstGeom prst="rect">
            <a:avLst/>
          </a:prstGeom>
        </p:spPr>
      </p:pic>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82485" y="305637"/>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388412" y="192123"/>
            <a:ext cx="6222793" cy="600164"/>
          </a:xfrm>
          <a:prstGeom prst="rect">
            <a:avLst/>
          </a:prstGeom>
          <a:noFill/>
        </p:spPr>
        <p:txBody>
          <a:bodyPr wrap="square" rtlCol="0">
            <a:spAutoFit/>
          </a:bodyPr>
          <a:lstStyle/>
          <a:p>
            <a:r>
              <a:rPr lang="de-DE" sz="3300" b="1" dirty="0">
                <a:solidFill>
                  <a:srgbClr val="FFFF00"/>
                </a:solidFill>
              </a:rPr>
              <a:t>MAX-DOAS#1, North Direction </a:t>
            </a:r>
            <a:endParaRPr lang="en-US" sz="3300" b="1" dirty="0">
              <a:solidFill>
                <a:srgbClr val="FFFF00"/>
              </a:solidFill>
            </a:endParaRPr>
          </a:p>
        </p:txBody>
      </p:sp>
    </p:spTree>
    <p:extLst>
      <p:ext uri="{BB962C8B-B14F-4D97-AF65-F5344CB8AC3E}">
        <p14:creationId xmlns:p14="http://schemas.microsoft.com/office/powerpoint/2010/main" val="2747913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9" y="1188720"/>
            <a:ext cx="8569660" cy="4349931"/>
          </a:xfrm>
          <a:prstGeom prst="rect">
            <a:avLst/>
          </a:prstGeom>
        </p:spPr>
      </p:pic>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17170" y="235540"/>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310035" y="166226"/>
            <a:ext cx="6222793" cy="600164"/>
          </a:xfrm>
          <a:prstGeom prst="rect">
            <a:avLst/>
          </a:prstGeom>
          <a:noFill/>
        </p:spPr>
        <p:txBody>
          <a:bodyPr wrap="square" rtlCol="0">
            <a:spAutoFit/>
          </a:bodyPr>
          <a:lstStyle/>
          <a:p>
            <a:r>
              <a:rPr lang="de-DE" sz="3300" b="1" dirty="0">
                <a:solidFill>
                  <a:srgbClr val="FFFF00"/>
                </a:solidFill>
              </a:rPr>
              <a:t>MAX-DOAS#2, West Direction </a:t>
            </a:r>
            <a:endParaRPr lang="en-US" sz="3300" b="1" dirty="0">
              <a:solidFill>
                <a:srgbClr val="FFFF00"/>
              </a:solidFill>
            </a:endParaRPr>
          </a:p>
        </p:txBody>
      </p:sp>
    </p:spTree>
    <p:extLst>
      <p:ext uri="{BB962C8B-B14F-4D97-AF65-F5344CB8AC3E}">
        <p14:creationId xmlns:p14="http://schemas.microsoft.com/office/powerpoint/2010/main" val="2224540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 y="1162593"/>
            <a:ext cx="8551908" cy="4271555"/>
          </a:xfrm>
          <a:prstGeom prst="rect">
            <a:avLst/>
          </a:prstGeom>
        </p:spPr>
      </p:pic>
      <p:sp>
        <p:nvSpPr>
          <p:cNvPr id="6" name="Rectangle 5"/>
          <p:cNvSpPr/>
          <p:nvPr/>
        </p:nvSpPr>
        <p:spPr>
          <a:xfrm>
            <a:off x="111035" y="153771"/>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82484" y="242302"/>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428638" y="173761"/>
            <a:ext cx="6222793" cy="600164"/>
          </a:xfrm>
          <a:prstGeom prst="rect">
            <a:avLst/>
          </a:prstGeom>
          <a:noFill/>
        </p:spPr>
        <p:txBody>
          <a:bodyPr wrap="square" rtlCol="0">
            <a:spAutoFit/>
          </a:bodyPr>
          <a:lstStyle/>
          <a:p>
            <a:r>
              <a:rPr lang="de-DE" sz="3300" b="1" dirty="0">
                <a:solidFill>
                  <a:srgbClr val="FFFF00"/>
                </a:solidFill>
              </a:rPr>
              <a:t>MAX-DOAS#3, East Direction </a:t>
            </a:r>
            <a:endParaRPr lang="en-US" sz="3300" b="1" dirty="0">
              <a:solidFill>
                <a:srgbClr val="FFFF00"/>
              </a:solidFill>
            </a:endParaRPr>
          </a:p>
        </p:txBody>
      </p:sp>
    </p:spTree>
    <p:extLst>
      <p:ext uri="{BB962C8B-B14F-4D97-AF65-F5344CB8AC3E}">
        <p14:creationId xmlns:p14="http://schemas.microsoft.com/office/powerpoint/2010/main" val="862753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895"/>
            <a:ext cx="9078699" cy="3612951"/>
          </a:xfrm>
          <a:prstGeom prst="rect">
            <a:avLst/>
          </a:prstGeom>
        </p:spPr>
      </p:pic>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70846" y="281409"/>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270846" y="174599"/>
            <a:ext cx="6222793" cy="600164"/>
          </a:xfrm>
          <a:prstGeom prst="rect">
            <a:avLst/>
          </a:prstGeom>
          <a:noFill/>
        </p:spPr>
        <p:txBody>
          <a:bodyPr wrap="square" rtlCol="0">
            <a:spAutoFit/>
          </a:bodyPr>
          <a:lstStyle/>
          <a:p>
            <a:r>
              <a:rPr lang="de-DE" sz="3300" b="1" dirty="0">
                <a:solidFill>
                  <a:srgbClr val="FFFF00"/>
                </a:solidFill>
              </a:rPr>
              <a:t>MAX-DOAS#4, South Direction </a:t>
            </a:r>
            <a:endParaRPr lang="en-US" sz="3300" b="1" dirty="0">
              <a:solidFill>
                <a:srgbClr val="FFFF00"/>
              </a:solidFill>
            </a:endParaRPr>
          </a:p>
        </p:txBody>
      </p:sp>
    </p:spTree>
    <p:extLst>
      <p:ext uri="{BB962C8B-B14F-4D97-AF65-F5344CB8AC3E}">
        <p14:creationId xmlns:p14="http://schemas.microsoft.com/office/powerpoint/2010/main" val="947884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2" name="Rectangle 4"/>
          <p:cNvSpPr>
            <a:spLocks noChangeArrowheads="1"/>
          </p:cNvSpPr>
          <p:nvPr/>
        </p:nvSpPr>
        <p:spPr bwMode="auto">
          <a:xfrm>
            <a:off x="1143001" y="7187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2055" name="Rectangle 7"/>
          <p:cNvSpPr>
            <a:spLocks noChangeArrowheads="1"/>
          </p:cNvSpPr>
          <p:nvPr/>
        </p:nvSpPr>
        <p:spPr bwMode="auto">
          <a:xfrm>
            <a:off x="1143000" y="695668"/>
            <a:ext cx="186590" cy="323165"/>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de-DE" sz="1650">
                <a:latin typeface="Calibri" pitchFamily="34" charset="0"/>
                <a:ea typeface="Times New Roman" pitchFamily="18" charset="0"/>
                <a:cs typeface="Vrinda" pitchFamily="34" charset="0"/>
              </a:rPr>
              <a:t> </a:t>
            </a:r>
            <a:endParaRPr lang="de-DE" sz="1350">
              <a:latin typeface="Arial" pitchFamily="34" charset="0"/>
              <a:cs typeface="Arial" pitchFamily="34" charset="0"/>
            </a:endParaRPr>
          </a:p>
        </p:txBody>
      </p:sp>
      <p:sp>
        <p:nvSpPr>
          <p:cNvPr id="2056" name="Rectangle 8"/>
          <p:cNvSpPr>
            <a:spLocks noChangeArrowheads="1"/>
          </p:cNvSpPr>
          <p:nvPr/>
        </p:nvSpPr>
        <p:spPr bwMode="auto">
          <a:xfrm>
            <a:off x="1143000" y="1062209"/>
            <a:ext cx="159339" cy="161583"/>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en-US" sz="600">
                <a:latin typeface="Arial" pitchFamily="34" charset="0"/>
                <a:cs typeface="Arial" pitchFamily="34" charset="0"/>
              </a:rPr>
              <a:t> </a:t>
            </a:r>
            <a:endParaRPr lang="en-US" sz="1350">
              <a:latin typeface="Arial" pitchFamily="34" charset="0"/>
              <a:cs typeface="Arial" pitchFamily="34" charset="0"/>
            </a:endParaRPr>
          </a:p>
        </p:txBody>
      </p:sp>
      <p:sp>
        <p:nvSpPr>
          <p:cNvPr id="2059" name="Rectangle 11"/>
          <p:cNvSpPr>
            <a:spLocks noChangeArrowheads="1"/>
          </p:cNvSpPr>
          <p:nvPr/>
        </p:nvSpPr>
        <p:spPr bwMode="auto">
          <a:xfrm>
            <a:off x="1143001" y="13474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cs typeface="Arial" pitchFamily="34" charset="0"/>
            </a:endParaRPr>
          </a:p>
        </p:txBody>
      </p:sp>
      <p:sp>
        <p:nvSpPr>
          <p:cNvPr id="2061" name="Rectangle 13"/>
          <p:cNvSpPr>
            <a:spLocks noChangeArrowheads="1"/>
          </p:cNvSpPr>
          <p:nvPr/>
        </p:nvSpPr>
        <p:spPr bwMode="auto">
          <a:xfrm>
            <a:off x="1143001" y="7187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4" name="Rectangle 13"/>
          <p:cNvSpPr/>
          <p:nvPr/>
        </p:nvSpPr>
        <p:spPr>
          <a:xfrm>
            <a:off x="1439652" y="1916833"/>
            <a:ext cx="5346594" cy="507831"/>
          </a:xfrm>
          <a:prstGeom prst="rect">
            <a:avLst/>
          </a:prstGeom>
        </p:spPr>
        <p:txBody>
          <a:bodyPr wrap="square">
            <a:spAutoFit/>
          </a:bodyPr>
          <a:lstStyle/>
          <a:p>
            <a:endParaRPr lang="en-GB" sz="1350" dirty="0"/>
          </a:p>
          <a:p>
            <a:endParaRPr lang="en-US" sz="1350" dirty="0"/>
          </a:p>
        </p:txBody>
      </p:sp>
      <p:sp>
        <p:nvSpPr>
          <p:cNvPr id="1028" name="Rectangle 4"/>
          <p:cNvSpPr>
            <a:spLocks noChangeArrowheads="1"/>
          </p:cNvSpPr>
          <p:nvPr/>
        </p:nvSpPr>
        <p:spPr bwMode="auto">
          <a:xfrm>
            <a:off x="114300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029" name="Rectangle 5"/>
          <p:cNvSpPr>
            <a:spLocks noChangeArrowheads="1"/>
          </p:cNvSpPr>
          <p:nvPr/>
        </p:nvSpPr>
        <p:spPr bwMode="auto">
          <a:xfrm>
            <a:off x="1143001" y="15188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cs typeface="Arial" pitchFamily="34" charset="0"/>
            </a:endParaRPr>
          </a:p>
        </p:txBody>
      </p:sp>
      <p:sp>
        <p:nvSpPr>
          <p:cNvPr id="26626" name="Rectangle 2"/>
          <p:cNvSpPr>
            <a:spLocks noChangeArrowheads="1"/>
          </p:cNvSpPr>
          <p:nvPr/>
        </p:nvSpPr>
        <p:spPr bwMode="auto">
          <a:xfrm>
            <a:off x="1143001" y="7187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6" name="TextBox 15"/>
          <p:cNvSpPr txBox="1"/>
          <p:nvPr/>
        </p:nvSpPr>
        <p:spPr>
          <a:xfrm>
            <a:off x="675636" y="1142961"/>
            <a:ext cx="8076478" cy="3170099"/>
          </a:xfrm>
          <a:prstGeom prst="rect">
            <a:avLst/>
          </a:prstGeom>
          <a:noFill/>
        </p:spPr>
        <p:txBody>
          <a:bodyPr wrap="square" rtlCol="0">
            <a:spAutoFit/>
          </a:bodyPr>
          <a:lstStyle/>
          <a:p>
            <a:pPr algn="just"/>
            <a:r>
              <a:rPr lang="en-US" sz="2000" dirty="0" smtClean="0">
                <a:latin typeface="Arial" panose="020B0604020202020204" pitchFamily="34" charset="0"/>
                <a:cs typeface="Arial" panose="020B0604020202020204" pitchFamily="34" charset="0"/>
              </a:rPr>
              <a:t>Another vey clear sky day during the campaign. According to the LIDAR image no clouds were seen below 3 km. </a:t>
            </a:r>
            <a:r>
              <a:rPr lang="en-US" sz="2000" dirty="0" smtClean="0">
                <a:latin typeface="Arial" panose="020B0604020202020204" pitchFamily="34" charset="0"/>
                <a:cs typeface="Arial" panose="020B0604020202020204" pitchFamily="34" charset="0"/>
              </a:rPr>
              <a:t>Similar to yesterday, the MAX-DOAS instrument facing east (#3) shows a different temporal variation compared to the other three instruments. According to </a:t>
            </a:r>
            <a:r>
              <a:rPr lang="en-US" sz="2000" dirty="0" err="1" smtClean="0">
                <a:latin typeface="Arial" panose="020B0604020202020204" pitchFamily="34" charset="0"/>
                <a:cs typeface="Arial" panose="020B0604020202020204" pitchFamily="34" charset="0"/>
              </a:rPr>
              <a:t>Damiani</a:t>
            </a:r>
            <a:r>
              <a:rPr lang="en-US" sz="2000" dirty="0" smtClean="0">
                <a:latin typeface="Arial" panose="020B0604020202020204" pitchFamily="34" charset="0"/>
                <a:cs typeface="Arial" panose="020B0604020202020204" pitchFamily="34" charset="0"/>
              </a:rPr>
              <a:t> san’s initial comparison between MAX-DOAS and Himawari-8 AOD, different correlation were observed in the four directions. The initial guess is that, the instruments are capturing some local features in their respective directions. So, clouds might not be the primary or the only reason for such different temporal distribution observed from the 4AZ MAX-DOAS system. </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13" name="Rounded Rectangle 12"/>
          <p:cNvSpPr/>
          <p:nvPr/>
        </p:nvSpPr>
        <p:spPr>
          <a:xfrm>
            <a:off x="247987" y="173294"/>
            <a:ext cx="7080276"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247986" y="134050"/>
            <a:ext cx="7315407" cy="584775"/>
          </a:xfrm>
          <a:prstGeom prst="rect">
            <a:avLst/>
          </a:prstGeom>
          <a:noFill/>
        </p:spPr>
        <p:txBody>
          <a:bodyPr wrap="square" rtlCol="0">
            <a:spAutoFit/>
          </a:bodyPr>
          <a:lstStyle/>
          <a:p>
            <a:r>
              <a:rPr lang="de-DE" sz="3200" b="1" dirty="0">
                <a:solidFill>
                  <a:srgbClr val="FFFF00"/>
                </a:solidFill>
              </a:rPr>
              <a:t>Comments after a quick look of  the plots </a:t>
            </a:r>
            <a:endParaRPr lang="en-US" sz="3200" b="1" dirty="0">
              <a:solidFill>
                <a:srgbClr val="FFFF00"/>
              </a:solidFill>
            </a:endParaRPr>
          </a:p>
        </p:txBody>
      </p:sp>
    </p:spTree>
    <p:extLst>
      <p:ext uri="{BB962C8B-B14F-4D97-AF65-F5344CB8AC3E}">
        <p14:creationId xmlns:p14="http://schemas.microsoft.com/office/powerpoint/2010/main" val="16437530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159</Words>
  <Application>Microsoft Office PowerPoint</Application>
  <PresentationFormat>On-screen Show (4:3)</PresentationFormat>
  <Paragraphs>65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Bodoni MT</vt:lpstr>
      <vt:lpstr>Calibri</vt:lpstr>
      <vt:lpstr>Calibri Light</vt:lpstr>
      <vt:lpstr>Times New Roman</vt:lpstr>
      <vt:lpstr>Vrinda</vt:lpstr>
      <vt:lpstr>Office Theme</vt:lpstr>
      <vt:lpstr>          MAX-DOAS 2d plots for Chiba Campaign 2017 Observation day 3: 07/13/2017 Hoque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MAX-DOAS 2d plots for Chiba Campaign 2017 Observation day 1: 07/11/2017 Hoque</dc:title>
  <dc:creator>syedul hoque</dc:creator>
  <cp:lastModifiedBy>syedul hoque</cp:lastModifiedBy>
  <cp:revision>12</cp:revision>
  <dcterms:created xsi:type="dcterms:W3CDTF">2017-07-12T01:35:37Z</dcterms:created>
  <dcterms:modified xsi:type="dcterms:W3CDTF">2017-07-14T04:09:43Z</dcterms:modified>
</cp:coreProperties>
</file>