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95479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95432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332935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422912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E551F1-04EB-496D-98A1-A3B57925C238}"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65841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E551F1-04EB-496D-98A1-A3B57925C238}"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89016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E551F1-04EB-496D-98A1-A3B57925C238}"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75593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E551F1-04EB-496D-98A1-A3B57925C238}"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316745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551F1-04EB-496D-98A1-A3B57925C238}"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85075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E551F1-04EB-496D-98A1-A3B57925C238}"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143489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E551F1-04EB-496D-98A1-A3B57925C238}"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86205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551F1-04EB-496D-98A1-A3B57925C238}" type="datetimeFigureOut">
              <a:rPr lang="en-US" smtClean="0"/>
              <a:t>7/12/2017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A0C26-D7E5-4B01-B479-0D8A6FD0B8C6}" type="slidenum">
              <a:rPr lang="en-US" smtClean="0"/>
              <a:t>‹#›</a:t>
            </a:fld>
            <a:endParaRPr lang="en-US"/>
          </a:p>
        </p:txBody>
      </p:sp>
    </p:spTree>
    <p:extLst>
      <p:ext uri="{BB962C8B-B14F-4D97-AF65-F5344CB8AC3E}">
        <p14:creationId xmlns:p14="http://schemas.microsoft.com/office/powerpoint/2010/main" val="2044266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390"/>
            <a:ext cx="8941526" cy="1371600"/>
          </a:xfrm>
        </p:spPr>
        <p:txBody>
          <a:bodyPr>
            <a:noAutofit/>
          </a:bodyPr>
          <a:lstStyle/>
          <a:p>
            <a:pPr algn="ctr"/>
            <a:r>
              <a:rPr lang="en-US" sz="3000" b="1" dirty="0">
                <a:solidFill>
                  <a:srgbClr val="002060"/>
                </a:solidFill>
                <a:latin typeface="Bodoni MT" panose="02070603080606020203" pitchFamily="18" charset="0"/>
              </a:rPr>
              <a:t>          </a:t>
            </a:r>
            <a:r>
              <a:rPr lang="en-US" sz="3200" b="1" dirty="0">
                <a:solidFill>
                  <a:srgbClr val="002060"/>
                </a:solidFill>
                <a:latin typeface="Bodoni MT" panose="02070603080606020203" pitchFamily="18" charset="0"/>
              </a:rPr>
              <a:t>MAX-DOAS 2d plots for Chiba Campaign 2017</a:t>
            </a:r>
            <a:br>
              <a:rPr lang="en-US" sz="3200" b="1" dirty="0">
                <a:solidFill>
                  <a:srgbClr val="002060"/>
                </a:solidFill>
                <a:latin typeface="Bodoni MT" panose="02070603080606020203" pitchFamily="18" charset="0"/>
              </a:rPr>
            </a:br>
            <a:r>
              <a:rPr lang="en-US" sz="3200" b="1" dirty="0">
                <a:solidFill>
                  <a:srgbClr val="FF0000"/>
                </a:solidFill>
                <a:latin typeface="Bodoni MT" panose="02070603080606020203" pitchFamily="18" charset="0"/>
              </a:rPr>
              <a:t>Observation day 1: 07/11/2017</a:t>
            </a:r>
            <a:r>
              <a:rPr lang="en-US" sz="3200" b="1" dirty="0">
                <a:solidFill>
                  <a:srgbClr val="002060"/>
                </a:solidFill>
                <a:latin typeface="Bodoni MT" panose="02070603080606020203" pitchFamily="18" charset="0"/>
              </a:rPr>
              <a:t/>
            </a:r>
            <a:br>
              <a:rPr lang="en-US" sz="3200" b="1" dirty="0">
                <a:solidFill>
                  <a:srgbClr val="002060"/>
                </a:solidFill>
                <a:latin typeface="Bodoni MT" panose="02070603080606020203" pitchFamily="18" charset="0"/>
              </a:rPr>
            </a:br>
            <a:r>
              <a:rPr lang="en-US" sz="3200" b="1" dirty="0">
                <a:solidFill>
                  <a:srgbClr val="002060"/>
                </a:solidFill>
                <a:latin typeface="Bodoni MT" panose="02070603080606020203" pitchFamily="18" charset="0"/>
              </a:rPr>
              <a:t>Hoque</a:t>
            </a:r>
            <a:r>
              <a:rPr lang="en-US" sz="2700" b="1" dirty="0">
                <a:solidFill>
                  <a:srgbClr val="002060"/>
                </a:solidFill>
                <a:latin typeface="Bodoni MT" panose="02070603080606020203" pitchFamily="18" charset="0"/>
              </a:rPr>
              <a:t/>
            </a:r>
            <a:br>
              <a:rPr lang="en-US" sz="2700" b="1" dirty="0">
                <a:solidFill>
                  <a:srgbClr val="002060"/>
                </a:solidFill>
                <a:latin typeface="Bodoni MT" panose="02070603080606020203" pitchFamily="18" charset="0"/>
              </a:rPr>
            </a:br>
            <a:r>
              <a:rPr lang="en-US" sz="2700" b="1" dirty="0">
                <a:solidFill>
                  <a:srgbClr val="002060"/>
                </a:solidFill>
                <a:latin typeface="Bodoni MT" panose="02070603080606020203" pitchFamily="18" charset="0"/>
              </a:rPr>
              <a:t>   </a:t>
            </a:r>
            <a:endParaRPr lang="en-US" sz="2700" b="1" dirty="0">
              <a:solidFill>
                <a:srgbClr val="002060"/>
              </a:solidFill>
              <a:latin typeface="Bodoni MT" panose="02070603080606020203" pitchFamily="18" charset="0"/>
            </a:endParaRPr>
          </a:p>
        </p:txBody>
      </p:sp>
    </p:spTree>
    <p:extLst>
      <p:ext uri="{BB962C8B-B14F-4D97-AF65-F5344CB8AC3E}">
        <p14:creationId xmlns:p14="http://schemas.microsoft.com/office/powerpoint/2010/main" val="426775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021" y="1428751"/>
            <a:ext cx="8601348" cy="4358095"/>
          </a:xfrm>
          <a:prstGeom prst="rect">
            <a:avLst/>
          </a:prstGeom>
        </p:spPr>
      </p:pic>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82485" y="305637"/>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388412" y="192123"/>
            <a:ext cx="6222793" cy="600164"/>
          </a:xfrm>
          <a:prstGeom prst="rect">
            <a:avLst/>
          </a:prstGeom>
          <a:noFill/>
        </p:spPr>
        <p:txBody>
          <a:bodyPr wrap="square" rtlCol="0">
            <a:spAutoFit/>
          </a:bodyPr>
          <a:lstStyle/>
          <a:p>
            <a:r>
              <a:rPr lang="de-DE" sz="3300" b="1" dirty="0">
                <a:solidFill>
                  <a:srgbClr val="FFFF00"/>
                </a:solidFill>
              </a:rPr>
              <a:t>MAX-DOAS#1, North Direction </a:t>
            </a:r>
            <a:endParaRPr lang="en-US" sz="3300" b="1" dirty="0">
              <a:solidFill>
                <a:srgbClr val="FFFF00"/>
              </a:solidFill>
            </a:endParaRPr>
          </a:p>
        </p:txBody>
      </p:sp>
    </p:spTree>
    <p:extLst>
      <p:ext uri="{BB962C8B-B14F-4D97-AF65-F5344CB8AC3E}">
        <p14:creationId xmlns:p14="http://schemas.microsoft.com/office/powerpoint/2010/main" val="2747913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9" y="1097279"/>
            <a:ext cx="8569660" cy="4542221"/>
          </a:xfrm>
          <a:prstGeom prst="rect">
            <a:avLst/>
          </a:prstGeom>
        </p:spPr>
      </p:pic>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17170" y="235540"/>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310035" y="166226"/>
            <a:ext cx="6222793" cy="600164"/>
          </a:xfrm>
          <a:prstGeom prst="rect">
            <a:avLst/>
          </a:prstGeom>
          <a:noFill/>
        </p:spPr>
        <p:txBody>
          <a:bodyPr wrap="square" rtlCol="0">
            <a:spAutoFit/>
          </a:bodyPr>
          <a:lstStyle/>
          <a:p>
            <a:r>
              <a:rPr lang="de-DE" sz="3300" b="1" dirty="0">
                <a:solidFill>
                  <a:srgbClr val="FFFF00"/>
                </a:solidFill>
              </a:rPr>
              <a:t>MAX-DOAS#2, West Direction </a:t>
            </a:r>
            <a:endParaRPr lang="en-US" sz="3300" b="1" dirty="0">
              <a:solidFill>
                <a:srgbClr val="FFFF00"/>
              </a:solidFill>
            </a:endParaRPr>
          </a:p>
        </p:txBody>
      </p:sp>
    </p:spTree>
    <p:extLst>
      <p:ext uri="{BB962C8B-B14F-4D97-AF65-F5344CB8AC3E}">
        <p14:creationId xmlns:p14="http://schemas.microsoft.com/office/powerpoint/2010/main" val="2224540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 y="1175657"/>
            <a:ext cx="8551908" cy="4475898"/>
          </a:xfrm>
          <a:prstGeom prst="rect">
            <a:avLst/>
          </a:prstGeom>
        </p:spPr>
      </p:pic>
      <p:sp>
        <p:nvSpPr>
          <p:cNvPr id="6" name="Rectangle 5"/>
          <p:cNvSpPr/>
          <p:nvPr/>
        </p:nvSpPr>
        <p:spPr>
          <a:xfrm>
            <a:off x="111035" y="153771"/>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82484" y="242302"/>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428638" y="173761"/>
            <a:ext cx="6222793" cy="600164"/>
          </a:xfrm>
          <a:prstGeom prst="rect">
            <a:avLst/>
          </a:prstGeom>
          <a:noFill/>
        </p:spPr>
        <p:txBody>
          <a:bodyPr wrap="square" rtlCol="0">
            <a:spAutoFit/>
          </a:bodyPr>
          <a:lstStyle/>
          <a:p>
            <a:r>
              <a:rPr lang="de-DE" sz="3300" b="1" dirty="0">
                <a:solidFill>
                  <a:srgbClr val="FFFF00"/>
                </a:solidFill>
              </a:rPr>
              <a:t>MAX-DOAS#3, East Direction </a:t>
            </a:r>
            <a:endParaRPr lang="en-US" sz="3300" b="1" dirty="0">
              <a:solidFill>
                <a:srgbClr val="FFFF00"/>
              </a:solidFill>
            </a:endParaRPr>
          </a:p>
        </p:txBody>
      </p:sp>
    </p:spTree>
    <p:extLst>
      <p:ext uri="{BB962C8B-B14F-4D97-AF65-F5344CB8AC3E}">
        <p14:creationId xmlns:p14="http://schemas.microsoft.com/office/powerpoint/2010/main" val="86275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8092"/>
            <a:ext cx="9078699" cy="4375866"/>
          </a:xfrm>
          <a:prstGeom prst="rect">
            <a:avLst/>
          </a:prstGeom>
        </p:spPr>
      </p:pic>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70846" y="281409"/>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270846" y="174599"/>
            <a:ext cx="6222793" cy="600164"/>
          </a:xfrm>
          <a:prstGeom prst="rect">
            <a:avLst/>
          </a:prstGeom>
          <a:noFill/>
        </p:spPr>
        <p:txBody>
          <a:bodyPr wrap="square" rtlCol="0">
            <a:spAutoFit/>
          </a:bodyPr>
          <a:lstStyle/>
          <a:p>
            <a:r>
              <a:rPr lang="de-DE" sz="3300" b="1" dirty="0">
                <a:solidFill>
                  <a:srgbClr val="FFFF00"/>
                </a:solidFill>
              </a:rPr>
              <a:t>MAX-DOAS#4, South Direction </a:t>
            </a:r>
            <a:endParaRPr lang="en-US" sz="3300" b="1" dirty="0">
              <a:solidFill>
                <a:srgbClr val="FFFF00"/>
              </a:solidFill>
            </a:endParaRPr>
          </a:p>
        </p:txBody>
      </p:sp>
    </p:spTree>
    <p:extLst>
      <p:ext uri="{BB962C8B-B14F-4D97-AF65-F5344CB8AC3E}">
        <p14:creationId xmlns:p14="http://schemas.microsoft.com/office/powerpoint/2010/main" val="947884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2" name="Rectangle 4"/>
          <p:cNvSpPr>
            <a:spLocks noChangeArrowheads="1"/>
          </p:cNvSpPr>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2055" name="Rectangle 7"/>
          <p:cNvSpPr>
            <a:spLocks noChangeArrowheads="1"/>
          </p:cNvSpPr>
          <p:nvPr/>
        </p:nvSpPr>
        <p:spPr bwMode="auto">
          <a:xfrm>
            <a:off x="1143000" y="695668"/>
            <a:ext cx="186590" cy="323165"/>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de-DE" sz="1650">
                <a:latin typeface="Calibri" pitchFamily="34" charset="0"/>
                <a:ea typeface="Times New Roman" pitchFamily="18" charset="0"/>
                <a:cs typeface="Vrinda" pitchFamily="34" charset="0"/>
              </a:rPr>
              <a:t> </a:t>
            </a:r>
            <a:endParaRPr lang="de-DE" sz="1350">
              <a:latin typeface="Arial" pitchFamily="34" charset="0"/>
              <a:cs typeface="Arial" pitchFamily="34" charset="0"/>
            </a:endParaRPr>
          </a:p>
        </p:txBody>
      </p:sp>
      <p:sp>
        <p:nvSpPr>
          <p:cNvPr id="2056" name="Rectangle 8"/>
          <p:cNvSpPr>
            <a:spLocks noChangeArrowheads="1"/>
          </p:cNvSpPr>
          <p:nvPr/>
        </p:nvSpPr>
        <p:spPr bwMode="auto">
          <a:xfrm>
            <a:off x="1143000" y="1062209"/>
            <a:ext cx="159339" cy="161583"/>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n-US" sz="600">
                <a:latin typeface="Arial" pitchFamily="34" charset="0"/>
                <a:cs typeface="Arial" pitchFamily="34" charset="0"/>
              </a:rPr>
              <a:t> </a:t>
            </a:r>
            <a:endParaRPr lang="en-US" sz="1350">
              <a:latin typeface="Arial" pitchFamily="34" charset="0"/>
              <a:cs typeface="Arial" pitchFamily="34" charset="0"/>
            </a:endParaRPr>
          </a:p>
        </p:txBody>
      </p:sp>
      <p:sp>
        <p:nvSpPr>
          <p:cNvPr id="2059" name="Rectangle 11"/>
          <p:cNvSpPr>
            <a:spLocks noChangeArrowheads="1"/>
          </p:cNvSpPr>
          <p:nvPr/>
        </p:nvSpPr>
        <p:spPr bwMode="auto">
          <a:xfrm>
            <a:off x="1143001" y="13474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cs typeface="Arial" pitchFamily="34" charset="0"/>
            </a:endParaRPr>
          </a:p>
        </p:txBody>
      </p:sp>
      <p:sp>
        <p:nvSpPr>
          <p:cNvPr id="2061" name="Rectangle 13"/>
          <p:cNvSpPr>
            <a:spLocks noChangeArrowheads="1"/>
          </p:cNvSpPr>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4" name="Rectangle 13"/>
          <p:cNvSpPr/>
          <p:nvPr/>
        </p:nvSpPr>
        <p:spPr>
          <a:xfrm>
            <a:off x="1439652" y="1916833"/>
            <a:ext cx="5346594" cy="507831"/>
          </a:xfrm>
          <a:prstGeom prst="rect">
            <a:avLst/>
          </a:prstGeom>
        </p:spPr>
        <p:txBody>
          <a:bodyPr wrap="square">
            <a:spAutoFit/>
          </a:bodyPr>
          <a:lstStyle/>
          <a:p>
            <a:endParaRPr lang="en-GB" sz="1350" dirty="0"/>
          </a:p>
          <a:p>
            <a:endParaRPr lang="en-US" sz="1350" dirty="0"/>
          </a:p>
        </p:txBody>
      </p:sp>
      <p:sp>
        <p:nvSpPr>
          <p:cNvPr id="1028" name="Rectangle 4"/>
          <p:cNvSpPr>
            <a:spLocks noChangeArrowheads="1"/>
          </p:cNvSpPr>
          <p:nvPr/>
        </p:nvSpPr>
        <p:spPr bwMode="auto">
          <a:xfrm>
            <a:off x="114300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029" name="Rectangle 5"/>
          <p:cNvSpPr>
            <a:spLocks noChangeArrowheads="1"/>
          </p:cNvSpPr>
          <p:nvPr/>
        </p:nvSpPr>
        <p:spPr bwMode="auto">
          <a:xfrm>
            <a:off x="1143001" y="15188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cs typeface="Arial" pitchFamily="34" charset="0"/>
            </a:endParaRPr>
          </a:p>
        </p:txBody>
      </p:sp>
      <p:sp>
        <p:nvSpPr>
          <p:cNvPr id="26626" name="Rectangle 2"/>
          <p:cNvSpPr>
            <a:spLocks noChangeArrowheads="1"/>
          </p:cNvSpPr>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6" name="TextBox 15"/>
          <p:cNvSpPr txBox="1"/>
          <p:nvPr/>
        </p:nvSpPr>
        <p:spPr>
          <a:xfrm>
            <a:off x="675636" y="1142961"/>
            <a:ext cx="5818398" cy="3477875"/>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A higher difference in the temporal distribution of the retrieved compounds is observed in the East(MAX-DOAS#3) and South (MAX-DOAS#4) direction compared to the other two directions. According to the sky view and LIDAR observations, clouds below  2km were observed almost during the whole observation period.  This might be one of the reason of such  difference  observed in different directions. But a comprehensive conclusion can be drawn after further detailed analysis.</a:t>
            </a:r>
            <a:endParaRPr lang="en-US" sz="2000" dirty="0">
              <a:latin typeface="Arial" panose="020B0604020202020204" pitchFamily="34" charset="0"/>
              <a:cs typeface="Arial" panose="020B0604020202020204" pitchFamily="34" charset="0"/>
            </a:endParaRPr>
          </a:p>
        </p:txBody>
      </p:sp>
      <p:sp>
        <p:nvSpPr>
          <p:cNvPr id="13" name="Rounded Rectangle 12"/>
          <p:cNvSpPr/>
          <p:nvPr/>
        </p:nvSpPr>
        <p:spPr>
          <a:xfrm>
            <a:off x="247987" y="173294"/>
            <a:ext cx="7080276"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247986" y="134050"/>
            <a:ext cx="7315407" cy="584775"/>
          </a:xfrm>
          <a:prstGeom prst="rect">
            <a:avLst/>
          </a:prstGeom>
          <a:noFill/>
        </p:spPr>
        <p:txBody>
          <a:bodyPr wrap="square" rtlCol="0">
            <a:spAutoFit/>
          </a:bodyPr>
          <a:lstStyle/>
          <a:p>
            <a:r>
              <a:rPr lang="de-DE" sz="3200" b="1" dirty="0">
                <a:solidFill>
                  <a:srgbClr val="FFFF00"/>
                </a:solidFill>
              </a:rPr>
              <a:t>Comments after a quick look of  the plots </a:t>
            </a:r>
            <a:endParaRPr lang="en-US" sz="3200" b="1" dirty="0">
              <a:solidFill>
                <a:srgbClr val="FFFF00"/>
              </a:solidFill>
            </a:endParaRPr>
          </a:p>
        </p:txBody>
      </p:sp>
    </p:spTree>
    <p:extLst>
      <p:ext uri="{BB962C8B-B14F-4D97-AF65-F5344CB8AC3E}">
        <p14:creationId xmlns:p14="http://schemas.microsoft.com/office/powerpoint/2010/main" val="16437530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128</Words>
  <Application>Microsoft Office PowerPoint</Application>
  <PresentationFormat>On-screen Show (4:3)</PresentationFormat>
  <Paragraphs>65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Bodoni MT</vt:lpstr>
      <vt:lpstr>Calibri</vt:lpstr>
      <vt:lpstr>Calibri Light</vt:lpstr>
      <vt:lpstr>Times New Roman</vt:lpstr>
      <vt:lpstr>Vrinda</vt:lpstr>
      <vt:lpstr>Office Theme</vt:lpstr>
      <vt:lpstr>          MAX-DOAS 2d plots for Chiba Campaign 2017 Observation day 1: 07/11/2017 Hoque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MAX-DOAS 2d plots for Chiba Campaign 2017 Observation day 1: 07/11/2017 Hoque    </dc:title>
  <dc:creator>syedul hoque</dc:creator>
  <cp:lastModifiedBy>syedul hoque</cp:lastModifiedBy>
  <cp:revision>1</cp:revision>
  <dcterms:created xsi:type="dcterms:W3CDTF">2017-07-12T01:35:37Z</dcterms:created>
  <dcterms:modified xsi:type="dcterms:W3CDTF">2017-07-12T01:39:06Z</dcterms:modified>
</cp:coreProperties>
</file>