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0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5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3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9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7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6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6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9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1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4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961D-EF42-480F-A17F-BC3897985438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6EC8-D80C-43AD-A911-A28DFA41C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Chiba Campaign (POM &amp; CIMEL data)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Data observed for </a:t>
            </a:r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November, 2017</a:t>
            </a:r>
          </a:p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9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846118" y="5912642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until </a:t>
            </a:r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November, 2017</a:t>
            </a:r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604" y="349135"/>
            <a:ext cx="8894617" cy="535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991161" y="6211669"/>
            <a:ext cx="536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CIMEL data on </a:t>
            </a:r>
            <a:r>
              <a:rPr lang="en-US" dirty="0" smtClean="0"/>
              <a:t>25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November, 2017</a:t>
            </a:r>
          </a:p>
          <a:p>
            <a:endParaRPr 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53" y="798627"/>
            <a:ext cx="10390908" cy="512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33297" y="6149076"/>
            <a:ext cx="985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AOD at different wavelengths using Skynet on </a:t>
            </a:r>
            <a:r>
              <a:rPr lang="en-US" sz="2000" dirty="0" smtClean="0"/>
              <a:t>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 smtClean="0"/>
              <a:t>November, 2017</a:t>
            </a:r>
            <a:endParaRPr 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76"/>
            <a:ext cx="12192000" cy="581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11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812366" y="6065948"/>
            <a:ext cx="10116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SSA at different wavelengths using Skynet on </a:t>
            </a:r>
            <a:r>
              <a:rPr lang="en-US" sz="2000" dirty="0" smtClean="0"/>
              <a:t>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 smtClean="0"/>
              <a:t>November, </a:t>
            </a:r>
            <a:r>
              <a:rPr lang="en-US" sz="2000" dirty="0" smtClean="0"/>
              <a:t>2017</a:t>
            </a:r>
            <a:endParaRPr 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094"/>
            <a:ext cx="12192000" cy="581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9011" y="349135"/>
            <a:ext cx="532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Observations (</a:t>
            </a:r>
            <a:r>
              <a:rPr lang="ja-JP" altLang="en-US" sz="2000" b="1" dirty="0" smtClean="0"/>
              <a:t>考察</a:t>
            </a:r>
            <a:r>
              <a:rPr lang="en-US" altLang="ja-JP" sz="2000" b="1" dirty="0" smtClean="0"/>
              <a:t>) </a:t>
            </a:r>
            <a:endParaRPr lang="en-US" sz="20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6952" y="1197033"/>
            <a:ext cx="11238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Wavelength dependency against AOD was established, while for SSA, wavelength dependency cannot be assumed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2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74</Words>
  <Application>Microsoft Office PowerPoint</Application>
  <PresentationFormat>ワイド画面</PresentationFormat>
  <Paragraphs>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Chiba Campaign (POM &amp; CIMEL data)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14</cp:revision>
  <dcterms:created xsi:type="dcterms:W3CDTF">2017-11-22T05:04:36Z</dcterms:created>
  <dcterms:modified xsi:type="dcterms:W3CDTF">2017-11-26T11:33:31Z</dcterms:modified>
</cp:coreProperties>
</file>