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7" r:id="rId5"/>
    <p:sldId id="268" r:id="rId6"/>
    <p:sldId id="260" r:id="rId7"/>
    <p:sldId id="262" r:id="rId8"/>
    <p:sldId id="263" r:id="rId9"/>
    <p:sldId id="264" r:id="rId10"/>
    <p:sldId id="269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957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032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195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778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3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65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19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67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19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315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648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E961D-EF42-480F-A17F-BC3897985438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693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Chiba Campaign (POM &amp; CIMEL data)</a:t>
            </a:r>
            <a:endParaRPr 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Data observed for 22</a:t>
            </a:r>
            <a:r>
              <a:rPr lang="en-US" baseline="30000" dirty="0" smtClean="0"/>
              <a:t>nd</a:t>
            </a:r>
            <a:r>
              <a:rPr lang="en-US" dirty="0" smtClean="0"/>
              <a:t> &amp; 24</a:t>
            </a:r>
            <a:r>
              <a:rPr lang="en-US" baseline="30000" dirty="0" smtClean="0"/>
              <a:t>th</a:t>
            </a:r>
            <a:r>
              <a:rPr lang="en-US" dirty="0" smtClean="0"/>
              <a:t> November, 2017</a:t>
            </a:r>
          </a:p>
          <a:p>
            <a:pPr algn="r"/>
            <a:r>
              <a:rPr lang="en-US" dirty="0" smtClean="0"/>
              <a:t>Al </a:t>
            </a:r>
            <a:r>
              <a:rPr lang="en-US" dirty="0" err="1" smtClean="0"/>
              <a:t>Mashroor</a:t>
            </a:r>
            <a:r>
              <a:rPr lang="en-US" dirty="0" smtClean="0"/>
              <a:t> </a:t>
            </a:r>
            <a:r>
              <a:rPr lang="en-US" dirty="0" err="1" smtClean="0"/>
              <a:t>Fatmi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91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745864" y="5899694"/>
            <a:ext cx="101163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SSA at different wavelengths using Skynet on 24</a:t>
            </a:r>
            <a:r>
              <a:rPr lang="en-US" sz="2000" baseline="30000" dirty="0" smtClean="0"/>
              <a:t>th</a:t>
            </a:r>
            <a:r>
              <a:rPr lang="en-US" sz="2000" dirty="0"/>
              <a:t> </a:t>
            </a:r>
            <a:r>
              <a:rPr lang="en-US" sz="2000" dirty="0" smtClean="0"/>
              <a:t>November, </a:t>
            </a:r>
            <a:r>
              <a:rPr lang="en-US" sz="2000" dirty="0" smtClean="0"/>
              <a:t>2017 (from 10 a.m. to 15:00 p.m.)</a:t>
            </a:r>
            <a:endParaRPr lang="en-US" sz="20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65" y="221442"/>
            <a:ext cx="11230494" cy="556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84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830317" y="189186"/>
            <a:ext cx="4014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Observations (</a:t>
            </a:r>
            <a:r>
              <a:rPr lang="ja-JP" altLang="en-US" sz="2400" b="1" dirty="0" smtClean="0"/>
              <a:t>考察</a:t>
            </a:r>
            <a:r>
              <a:rPr lang="en-US" sz="2400" b="1" dirty="0" smtClean="0"/>
              <a:t>)</a:t>
            </a:r>
            <a:endParaRPr lang="en-US" sz="24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30317" y="2165132"/>
            <a:ext cx="9228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Wavelength dependency can be inferred for Aerosol Optical Depth (AOD); however, for Single Scattering Albedo (SSA), wavelength dependency cannot hypothesized</a:t>
            </a:r>
            <a:endParaRPr 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03889" y="1517615"/>
            <a:ext cx="7241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Observation for 23</a:t>
            </a:r>
            <a:r>
              <a:rPr lang="en-US" baseline="30000" dirty="0" smtClean="0"/>
              <a:t>rd</a:t>
            </a:r>
            <a:r>
              <a:rPr lang="en-US" dirty="0" smtClean="0"/>
              <a:t> was not found on Skynet</a:t>
            </a:r>
            <a:endParaRPr 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30317" y="924910"/>
            <a:ext cx="5738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Only 6 sets of data were available on 22</a:t>
            </a:r>
            <a:r>
              <a:rPr lang="en-US" baseline="30000" dirty="0" smtClean="0"/>
              <a:t>nd</a:t>
            </a:r>
            <a:r>
              <a:rPr lang="en-US" dirty="0" smtClean="0"/>
              <a:t> November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32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846118" y="5912642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CIMEL data until 24</a:t>
            </a:r>
            <a:r>
              <a:rPr lang="en-US" baseline="30000" dirty="0" smtClean="0"/>
              <a:t>th</a:t>
            </a:r>
            <a:r>
              <a:rPr lang="en-US" dirty="0" smtClean="0"/>
              <a:t> November, 2017</a:t>
            </a:r>
            <a:endParaRPr 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648" y="367862"/>
            <a:ext cx="10121461" cy="5423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51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991161" y="6211669"/>
            <a:ext cx="5360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CIMEL data on 22</a:t>
            </a:r>
            <a:r>
              <a:rPr lang="en-US" baseline="30000" dirty="0" smtClean="0"/>
              <a:t>nd</a:t>
            </a:r>
            <a:r>
              <a:rPr lang="en-US" dirty="0" smtClean="0"/>
              <a:t> November, 2017</a:t>
            </a:r>
          </a:p>
          <a:p>
            <a:endParaRPr 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7062" y="779408"/>
            <a:ext cx="8965324" cy="506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49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991161" y="6211669"/>
            <a:ext cx="5360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CIMEL data on 23</a:t>
            </a:r>
            <a:r>
              <a:rPr lang="en-US" baseline="30000" dirty="0" smtClean="0"/>
              <a:t>rd</a:t>
            </a:r>
            <a:r>
              <a:rPr lang="en-US" dirty="0" smtClean="0"/>
              <a:t> November, 2017</a:t>
            </a:r>
          </a:p>
          <a:p>
            <a:endParaRPr 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628" y="746234"/>
            <a:ext cx="9753599" cy="5234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00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991161" y="6211669"/>
            <a:ext cx="5360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CIMEL data on 24</a:t>
            </a:r>
            <a:r>
              <a:rPr lang="en-US" baseline="30000" dirty="0" smtClean="0"/>
              <a:t>th</a:t>
            </a:r>
            <a:r>
              <a:rPr lang="en-US" dirty="0" smtClean="0"/>
              <a:t> November, 2017</a:t>
            </a:r>
          </a:p>
          <a:p>
            <a:endParaRPr 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1862" y="378372"/>
            <a:ext cx="8145517" cy="548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86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333297" y="6149076"/>
            <a:ext cx="98587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AOD at different wavelengths using Skynet on 22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November, 2017</a:t>
            </a:r>
            <a:endParaRPr lang="en-US" sz="20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1228"/>
            <a:ext cx="12192000" cy="560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11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333297" y="6149076"/>
            <a:ext cx="98587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AOD at different wavelengths using Skynet on 24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November, 2017</a:t>
            </a:r>
            <a:endParaRPr lang="en-US" sz="20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853"/>
            <a:ext cx="12192000" cy="5881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3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333297" y="6149076"/>
            <a:ext cx="98587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SSA at different wavelengths using Skynet on 22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November, 2017</a:t>
            </a:r>
            <a:endParaRPr lang="en-US" sz="20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94" y="435654"/>
            <a:ext cx="12192000" cy="560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46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333297" y="6149076"/>
            <a:ext cx="98587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SSA at different wavelengths using Skynet on 24</a:t>
            </a:r>
            <a:r>
              <a:rPr lang="en-US" sz="2000" baseline="30000" dirty="0" smtClean="0"/>
              <a:t>th</a:t>
            </a:r>
            <a:r>
              <a:rPr lang="en-US" sz="2000" dirty="0"/>
              <a:t> </a:t>
            </a:r>
            <a:r>
              <a:rPr lang="en-US" sz="2000" dirty="0" smtClean="0"/>
              <a:t>November, 2017</a:t>
            </a:r>
            <a:endParaRPr lang="en-US" sz="20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937"/>
            <a:ext cx="12192000" cy="560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04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159</Words>
  <Application>Microsoft Office PowerPoint</Application>
  <PresentationFormat>ワイド画面</PresentationFormat>
  <Paragraphs>16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Chiba Campaign (POM &amp; CIMEL data)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test</dc:creator>
  <cp:lastModifiedBy>test</cp:lastModifiedBy>
  <cp:revision>13</cp:revision>
  <dcterms:created xsi:type="dcterms:W3CDTF">2017-11-22T05:04:36Z</dcterms:created>
  <dcterms:modified xsi:type="dcterms:W3CDTF">2017-11-26T11:08:54Z</dcterms:modified>
</cp:coreProperties>
</file>