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5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3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9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7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6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9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1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4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961D-EF42-480F-A17F-BC38979854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Chiba Campaign (POM &amp; CIMEL data)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2017/11/21</a:t>
            </a:r>
          </a:p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027" y="865463"/>
            <a:ext cx="7290732" cy="48101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846118" y="5912642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CIMEL data until 21</a:t>
            </a:r>
            <a:r>
              <a:rPr lang="en-US" baseline="30000" dirty="0" smtClean="0"/>
              <a:t>st</a:t>
            </a:r>
            <a:r>
              <a:rPr lang="en-US" dirty="0" smtClean="0"/>
              <a:t> November,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531" y="425997"/>
            <a:ext cx="8229598" cy="568051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991161" y="6211669"/>
            <a:ext cx="536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CIMEL data on 21</a:t>
            </a:r>
            <a:r>
              <a:rPr lang="en-US" baseline="30000" dirty="0" smtClean="0"/>
              <a:t>st</a:t>
            </a:r>
            <a:r>
              <a:rPr lang="en-US" dirty="0" smtClean="0"/>
              <a:t> November,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2" y="351570"/>
            <a:ext cx="12048390" cy="560832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263259" y="5959890"/>
            <a:ext cx="9858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AOD at different wavelengths using Skynet on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November,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71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37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Chiba Campaign (POM &amp; CIMEL data)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test</cp:lastModifiedBy>
  <cp:revision>4</cp:revision>
  <dcterms:created xsi:type="dcterms:W3CDTF">2017-11-22T05:04:36Z</dcterms:created>
  <dcterms:modified xsi:type="dcterms:W3CDTF">2017-11-22T08:25:57Z</dcterms:modified>
</cp:coreProperties>
</file>