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961D-EF42-480F-A17F-BC3897985438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36EC8-D80C-43AD-A911-A28DFA41C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957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961D-EF42-480F-A17F-BC3897985438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36EC8-D80C-43AD-A911-A28DFA41C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032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961D-EF42-480F-A17F-BC3897985438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36EC8-D80C-43AD-A911-A28DFA41C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195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961D-EF42-480F-A17F-BC3897985438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36EC8-D80C-43AD-A911-A28DFA41C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778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961D-EF42-480F-A17F-BC3897985438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36EC8-D80C-43AD-A911-A28DFA41C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53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961D-EF42-480F-A17F-BC3897985438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36EC8-D80C-43AD-A911-A28DFA41C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365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961D-EF42-480F-A17F-BC3897985438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36EC8-D80C-43AD-A911-A28DFA41C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196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961D-EF42-480F-A17F-BC3897985438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36EC8-D80C-43AD-A911-A28DFA41C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267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961D-EF42-480F-A17F-BC3897985438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36EC8-D80C-43AD-A911-A28DFA41C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195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961D-EF42-480F-A17F-BC3897985438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36EC8-D80C-43AD-A911-A28DFA41C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315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961D-EF42-480F-A17F-BC3897985438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36EC8-D80C-43AD-A911-A28DFA41C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648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E961D-EF42-480F-A17F-BC3897985438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36EC8-D80C-43AD-A911-A28DFA41C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693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Chiba Campaign (POM &amp; CIMEL data)</a:t>
            </a:r>
            <a:endParaRPr 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2017/11/21</a:t>
            </a:r>
          </a:p>
          <a:p>
            <a:pPr algn="r"/>
            <a:r>
              <a:rPr lang="en-US" dirty="0" smtClean="0"/>
              <a:t>Al </a:t>
            </a:r>
            <a:r>
              <a:rPr lang="en-US" dirty="0" err="1" smtClean="0"/>
              <a:t>Mashroor</a:t>
            </a:r>
            <a:r>
              <a:rPr lang="en-US" dirty="0" smtClean="0"/>
              <a:t> </a:t>
            </a:r>
            <a:r>
              <a:rPr lang="en-US" smtClean="0"/>
              <a:t>Fatmi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91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6027" y="865463"/>
            <a:ext cx="7290732" cy="4810124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3846118" y="5912642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CIMEL data until 21</a:t>
            </a:r>
            <a:r>
              <a:rPr lang="en-US" baseline="30000" dirty="0" smtClean="0"/>
              <a:t>st</a:t>
            </a:r>
            <a:r>
              <a:rPr lang="en-US" dirty="0" smtClean="0"/>
              <a:t> November,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51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5531" y="425997"/>
            <a:ext cx="8229598" cy="5680513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3991161" y="6211669"/>
            <a:ext cx="53602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CIMEL data on 21</a:t>
            </a:r>
            <a:r>
              <a:rPr lang="en-US" baseline="30000" dirty="0" smtClean="0"/>
              <a:t>st</a:t>
            </a:r>
            <a:r>
              <a:rPr lang="en-US" dirty="0" smtClean="0"/>
              <a:t> November, 2017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49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72" y="351570"/>
            <a:ext cx="12048390" cy="5608320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263259" y="5959890"/>
            <a:ext cx="98587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AOD at different wavelengths using Skynet on 21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November, 2017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9711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37</Words>
  <Application>Microsoft Office PowerPoint</Application>
  <PresentationFormat>ワイド画面</PresentationFormat>
  <Paragraphs>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Chiba Campaign (POM &amp; CIMEL data)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test</dc:creator>
  <cp:lastModifiedBy>test</cp:lastModifiedBy>
  <cp:revision>4</cp:revision>
  <dcterms:created xsi:type="dcterms:W3CDTF">2017-11-22T05:04:36Z</dcterms:created>
  <dcterms:modified xsi:type="dcterms:W3CDTF">2017-11-22T08:25:57Z</dcterms:modified>
</cp:coreProperties>
</file>