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9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1D3E-D243-4FAE-9C63-C82F74DDD15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Daily Report for Chiba Campaign (</a:t>
            </a:r>
            <a:r>
              <a:rPr lang="en-US" dirty="0" smtClean="0"/>
              <a:t>7/24)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3753" y="444162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2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257695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on 7/12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943772"/>
            <a:ext cx="11862261" cy="566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60567" y="415636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</a:t>
            </a:r>
            <a:r>
              <a:rPr lang="en-US" dirty="0" smtClean="0"/>
              <a:t>on previous day (23</a:t>
            </a:r>
            <a:r>
              <a:rPr lang="en-US" baseline="30000" dirty="0" smtClean="0"/>
              <a:t>rd</a:t>
            </a:r>
            <a:r>
              <a:rPr lang="en-US" dirty="0" smtClean="0"/>
              <a:t> July)</a:t>
            </a:r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" y="955963"/>
            <a:ext cx="11571317" cy="57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Daily Report for Chiba Campaign (7/24)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for Chiba Campaign (7/11)</dc:title>
  <dc:creator>test</dc:creator>
  <cp:lastModifiedBy>test</cp:lastModifiedBy>
  <cp:revision>3</cp:revision>
  <dcterms:created xsi:type="dcterms:W3CDTF">2017-07-12T05:48:57Z</dcterms:created>
  <dcterms:modified xsi:type="dcterms:W3CDTF">2017-07-25T02:49:45Z</dcterms:modified>
</cp:coreProperties>
</file>