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1D3E-D243-4FAE-9C63-C82F74DDD158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Daily Report for Chiba Campaign (</a:t>
            </a:r>
            <a:r>
              <a:rPr lang="en-US" dirty="0" smtClean="0"/>
              <a:t>7/14 </a:t>
            </a:r>
            <a:r>
              <a:rPr lang="ja-JP" altLang="en-US" dirty="0" smtClean="0"/>
              <a:t>∼ </a:t>
            </a:r>
            <a:r>
              <a:rPr lang="en-US" altLang="ja-JP" dirty="0" smtClean="0"/>
              <a:t>7/23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3753" y="444162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</a:t>
            </a:r>
            <a:r>
              <a:rPr lang="en-US" dirty="0" smtClean="0"/>
              <a:t>7/14, 7/15 &amp; 7/16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78" y="858520"/>
            <a:ext cx="11612880" cy="549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5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</a:t>
            </a:r>
            <a:r>
              <a:rPr lang="en-US" dirty="0" smtClean="0"/>
              <a:t>7/17 &amp; 7/18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3" y="739832"/>
            <a:ext cx="10199716" cy="52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</a:t>
            </a:r>
            <a:r>
              <a:rPr lang="en-US" dirty="0" smtClean="0"/>
              <a:t>7/19 &amp; 7/20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338"/>
            <a:ext cx="11687695" cy="46939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04851" y="5876403"/>
            <a:ext cx="978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striking deviation of PM </a:t>
            </a:r>
            <a:r>
              <a:rPr lang="en-US" dirty="0">
                <a:solidFill>
                  <a:srgbClr val="FF0000"/>
                </a:solidFill>
              </a:rPr>
              <a:t>2.5 value was </a:t>
            </a:r>
            <a:r>
              <a:rPr lang="en-US" dirty="0" smtClean="0">
                <a:solidFill>
                  <a:srgbClr val="FF0000"/>
                </a:solidFill>
              </a:rPr>
              <a:t>noted at </a:t>
            </a:r>
            <a:r>
              <a:rPr lang="en-US" dirty="0">
                <a:solidFill>
                  <a:srgbClr val="FF0000"/>
                </a:solidFill>
              </a:rPr>
              <a:t>9:00 </a:t>
            </a:r>
            <a:r>
              <a:rPr lang="en-US" dirty="0" smtClean="0">
                <a:solidFill>
                  <a:srgbClr val="FF0000"/>
                </a:solidFill>
              </a:rPr>
              <a:t>A.M these two days. However, according to the PM 2.5 prediction by </a:t>
            </a:r>
            <a:r>
              <a:rPr lang="en-US" dirty="0" err="1" smtClean="0">
                <a:solidFill>
                  <a:srgbClr val="FF0000"/>
                </a:solidFill>
              </a:rPr>
              <a:t>Yumimoto</a:t>
            </a:r>
            <a:r>
              <a:rPr lang="en-US" dirty="0" smtClean="0">
                <a:solidFill>
                  <a:srgbClr val="FF0000"/>
                </a:solidFill>
              </a:rPr>
              <a:t>-san, a variation of PM 2.5 value was expected on July 20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3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2.5 measured on </a:t>
            </a:r>
            <a:r>
              <a:rPr lang="en-US" dirty="0" smtClean="0"/>
              <a:t>7/21, 7/22 &amp; 7/23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" y="806334"/>
            <a:ext cx="10690168" cy="565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Daily Report for Chiba Campaign (7/14 ∼ 7/23)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for Chiba Campaign (7/11)</dc:title>
  <dc:creator>test</dc:creator>
  <cp:lastModifiedBy>test</cp:lastModifiedBy>
  <cp:revision>5</cp:revision>
  <dcterms:created xsi:type="dcterms:W3CDTF">2017-07-12T05:48:57Z</dcterms:created>
  <dcterms:modified xsi:type="dcterms:W3CDTF">2017-07-24T04:48:31Z</dcterms:modified>
</cp:coreProperties>
</file>