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083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590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046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68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069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644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27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451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0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865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72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71D3E-D243-4FAE-9C63-C82F74DDD158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910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Daily Report for Chiba Campaign (7/13)</a:t>
            </a:r>
            <a:endParaRPr 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23753" y="4441623"/>
            <a:ext cx="9144000" cy="1655762"/>
          </a:xfrm>
        </p:spPr>
        <p:txBody>
          <a:bodyPr/>
          <a:lstStyle/>
          <a:p>
            <a:pPr algn="r"/>
            <a:r>
              <a:rPr lang="en-US" dirty="0" smtClean="0"/>
              <a:t>Al </a:t>
            </a:r>
            <a:r>
              <a:rPr lang="en-US" dirty="0" err="1" smtClean="0"/>
              <a:t>Mashroor</a:t>
            </a:r>
            <a:r>
              <a:rPr lang="en-US" dirty="0" smtClean="0"/>
              <a:t> </a:t>
            </a:r>
            <a:r>
              <a:rPr lang="en-US" dirty="0" err="1" smtClean="0"/>
              <a:t>Fatmi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32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3449782" y="274320"/>
            <a:ext cx="7057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Hourly mean value of PM 2.5 measured on </a:t>
            </a:r>
            <a:r>
              <a:rPr lang="en-US" dirty="0" smtClean="0"/>
              <a:t>13</a:t>
            </a:r>
            <a:r>
              <a:rPr lang="en-US" baseline="30000" dirty="0" smtClean="0"/>
              <a:t>th</a:t>
            </a:r>
            <a:r>
              <a:rPr lang="en-US" dirty="0" smtClean="0"/>
              <a:t> July, 2017</a:t>
            </a:r>
            <a:endParaRPr 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47899"/>
            <a:ext cx="12192000" cy="585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57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3087"/>
            <a:ext cx="12192000" cy="5824913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194560" y="382385"/>
            <a:ext cx="85288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Scattering of PM 2.5 value measured on 12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&amp; 13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July, 2017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4981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36</Words>
  <Application>Microsoft Office PowerPoint</Application>
  <PresentationFormat>ワイド画面</PresentationFormat>
  <Paragraphs>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Daily Report for Chiba Campaign (7/13)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Daily Report for Chiba Campaign (7/11)</dc:title>
  <dc:creator>test</dc:creator>
  <cp:lastModifiedBy>test</cp:lastModifiedBy>
  <cp:revision>4</cp:revision>
  <dcterms:created xsi:type="dcterms:W3CDTF">2017-07-12T05:48:57Z</dcterms:created>
  <dcterms:modified xsi:type="dcterms:W3CDTF">2017-07-14T11:16:45Z</dcterms:modified>
</cp:coreProperties>
</file>