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1D3E-D243-4FAE-9C63-C82F74DDD158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Daily Report for Chiba Campaign (</a:t>
            </a:r>
            <a:r>
              <a:rPr lang="en-US" dirty="0" smtClean="0"/>
              <a:t>7/12)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3753" y="444162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2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34145" y="257695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</a:t>
            </a:r>
            <a:r>
              <a:rPr lang="en-US" dirty="0" smtClean="0"/>
              <a:t>2.5 </a:t>
            </a:r>
            <a:r>
              <a:rPr lang="en-US" dirty="0" smtClean="0"/>
              <a:t>measured </a:t>
            </a:r>
            <a:r>
              <a:rPr lang="en-US" dirty="0" smtClean="0"/>
              <a:t>on </a:t>
            </a:r>
            <a:r>
              <a:rPr lang="en-US" dirty="0" smtClean="0"/>
              <a:t>7/12</a:t>
            </a:r>
            <a:endParaRPr 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3" y="726779"/>
            <a:ext cx="11030989" cy="564203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435629" y="6386700"/>
            <a:ext cx="778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Variation of value of PM 2.5 was observed comparing to the previous two days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57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06" y="1149466"/>
            <a:ext cx="11573494" cy="540096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60567" y="415636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Hourly mean value of PM </a:t>
            </a:r>
            <a:r>
              <a:rPr lang="en-US" dirty="0" smtClean="0"/>
              <a:t>2.5 </a:t>
            </a:r>
            <a:r>
              <a:rPr lang="en-US" dirty="0" smtClean="0"/>
              <a:t>measured </a:t>
            </a:r>
            <a:r>
              <a:rPr lang="en-US" dirty="0" smtClean="0"/>
              <a:t>on </a:t>
            </a:r>
            <a:r>
              <a:rPr lang="en-US" dirty="0" smtClean="0"/>
              <a:t>7/11 &amp; 7/10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45</Words>
  <Application>Microsoft Office PowerPoint</Application>
  <PresentationFormat>ワイド画面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Daily Report for Chiba Campaign (7/12)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for Chiba Campaign (7/11)</dc:title>
  <dc:creator>test</dc:creator>
  <cp:lastModifiedBy>test</cp:lastModifiedBy>
  <cp:revision>2</cp:revision>
  <dcterms:created xsi:type="dcterms:W3CDTF">2017-07-12T05:48:57Z</dcterms:created>
  <dcterms:modified xsi:type="dcterms:W3CDTF">2017-07-13T07:05:06Z</dcterms:modified>
</cp:coreProperties>
</file>